
<file path=[Content_Types].xml><?xml version="1.0" encoding="utf-8"?>
<Types xmlns="http://schemas.openxmlformats.org/package/2006/content-types">
  <Default Extension="crdownload" ContentType="image/jpeg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D59B-7FF9-40F9-AA5C-65ADF7D04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0FFA8-9CAD-4725-B9E5-D5B2F1F93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245DD-FFC4-4AF3-B743-33B41277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A6F8D-E09A-436E-9B2B-7F72EAAC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A6CA3-5CB7-4C26-873C-0F8431CA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014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9AEF-3DB5-4F09-9489-B4B524C9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7B181-648E-484C-90DD-604391940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C106F-C86C-49FD-93CE-B7D87D76F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D757-2ECF-4E43-A1FD-88388E0E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4497E-1529-40F9-BAC7-876F307A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8481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FCB909-677F-4DEA-8714-1F9DDFF4D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C2A3A2-B862-4BEC-8C61-682996C2D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DE865-0440-4130-A565-F3D7DF70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3D637-AB01-45FB-8861-5CCFB427F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33029-A714-4AD1-B7AF-13AC30FA8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907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8060-8F58-48CD-87E1-CB54C154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3E1BC-517A-4EAD-971F-E4124F1B9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10BCB-E4F9-4F5A-A333-79B54C4E9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0AD1D-38AF-4EAF-BEF2-227D81BA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6BFFA-6DB2-4B95-A9D3-DFC8D2C1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886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7D9C-1749-413D-976F-277E1C623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5B0F5-9459-4560-B74E-65CF14E5E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AE3E-713A-41EC-8C24-06123C528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A58D4-09C6-40DD-A4E0-A6F367478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2076B-628F-4766-87C3-AD68BD4F7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7553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D7B3-AA4C-45E4-97D0-1BE12490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1AEF-E776-44FB-9783-D92D8B93F3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78C1D-7E91-46A1-86C8-3C7D7F639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8C7F2-12B8-417E-BC6F-54094C48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27CB5-EEB5-4988-9790-FD72EC42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2C52E-161E-4078-8E5F-A4C97ECE9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930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B671-619B-49EC-B483-17252200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19DF0-8419-441C-8D23-44DCEF9D1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182E4-7666-4DBA-B5B3-BA9E819AD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1DEBD-36FC-43AA-8677-EFEC5E0552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771B9-F568-4BEE-B243-3CA38AF02B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CFF7-1821-4512-A51A-CC8B81901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9EFDE3-5A1E-4D1D-AA57-0A7C743FB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500E5-4983-4DC9-A097-A19681B5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219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5A80D-2761-4D02-80D4-BAC2BD69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CCF32-2E1D-4BB7-8633-9B4E48337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0A39C-4E40-43A6-8E87-7D9FCBD8B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06D9D-EC8F-4E33-B637-4C9FED6D3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6892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0C0BE-ABBA-424E-84E9-4FAB4997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7AE39-796E-4DD9-B61D-8025CC7F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1C77B-FE8B-4285-8909-429CF67E0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8500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9D50A-C8E9-409B-AE3A-0EB68126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93BFC-8E4C-417C-8C49-0417F6AF7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B08B9-44A9-475B-97A9-75B6CDE2E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B1E7F-226D-43FC-92D6-BC9119ABD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BFBD3-8563-4ADB-8889-4B4C21333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8CDC1-2CE1-4373-A8B1-22C8D7A2C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16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9B45-32E3-4C94-A2C6-DF1F0C79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D3DC3-EF5D-4EBC-BB6C-80A9438A3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61EC4-48B5-4AAD-8513-1CD177192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39016-242E-475F-AFBE-FC233956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C14A1-AAAF-42EB-BDD7-09D15B54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A17F1-5815-4E17-9E83-97E3E83C1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105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83AF1-A052-45F6-B0EA-EBFD1CCC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7E201-8976-4907-BC60-33677A94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B45EA-0044-4CE6-AC8E-83725AD17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7AB57-63A3-4849-8351-97811A081FEE}" type="datetimeFigureOut">
              <a:rPr lang="en-AU" smtClean="0"/>
              <a:t>20/04/2021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82BA1-729E-4589-B17A-15A49E409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69C56-0A04-4E21-8066-4E3E4A559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7306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crdownload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fi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FDB2-8B70-4A0F-A8C6-28BF2C697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u="sng" dirty="0"/>
              <a:t>Art Bible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9BF92-0408-499D-9103-0AA7F863B3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Project Sleuth</a:t>
            </a:r>
          </a:p>
        </p:txBody>
      </p:sp>
    </p:spTree>
    <p:extLst>
      <p:ext uri="{BB962C8B-B14F-4D97-AF65-F5344CB8AC3E}">
        <p14:creationId xmlns:p14="http://schemas.microsoft.com/office/powerpoint/2010/main" val="1509926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2193-6124-4D0A-ABEB-6F67DA2BF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0F9EB-B4F7-43C1-A185-2EE5394D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5825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467B2-F0EF-4728-B069-9F5351D7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Level of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41159-D2AA-4A05-BF07-7172DB61F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2342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36D12-CCAC-4340-9837-C7C90FF2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UI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5FF4C-F135-49DD-804D-C87AF216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748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2D4D-4322-41B3-9D45-02F4B2D9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u="sng" dirty="0"/>
              <a:t>Mood and vibe</a:t>
            </a:r>
          </a:p>
        </p:txBody>
      </p:sp>
      <p:pic>
        <p:nvPicPr>
          <p:cNvPr id="5" name="Content Placeholder 4" descr="A picture containing outdoor, dark, silhouette&#10;&#10;Description automatically generated">
            <a:extLst>
              <a:ext uri="{FF2B5EF4-FFF2-40B4-BE49-F238E27FC236}">
                <a16:creationId xmlns:a16="http://schemas.microsoft.com/office/drawing/2014/main" id="{B43D61D0-9C79-4079-A830-01CA27C11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803" y="646331"/>
            <a:ext cx="4802744" cy="3201829"/>
          </a:xfrm>
        </p:spPr>
      </p:pic>
      <p:pic>
        <p:nvPicPr>
          <p:cNvPr id="7" name="Picture 6" descr="A picture containing outdoor, tree, day, night sky&#10;&#10;Description automatically generated">
            <a:extLst>
              <a:ext uri="{FF2B5EF4-FFF2-40B4-BE49-F238E27FC236}">
                <a16:creationId xmlns:a16="http://schemas.microsoft.com/office/drawing/2014/main" id="{BBA62FDF-7804-4627-9FD1-F8EFC0D1E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2" y="4064111"/>
            <a:ext cx="4593167" cy="25836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D283CF-A346-4947-A243-86691C5D1ED9}"/>
              </a:ext>
            </a:extLst>
          </p:cNvPr>
          <p:cNvSpPr txBox="1"/>
          <p:nvPr/>
        </p:nvSpPr>
        <p:spPr>
          <a:xfrm>
            <a:off x="8227061" y="41959"/>
            <a:ext cx="278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Light is amplified in the large amount of darkness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216C2-7B61-4755-BFAE-AC7EC40CFA17}"/>
              </a:ext>
            </a:extLst>
          </p:cNvPr>
          <p:cNvSpPr txBox="1"/>
          <p:nvPr/>
        </p:nvSpPr>
        <p:spPr>
          <a:xfrm>
            <a:off x="552621" y="3429000"/>
            <a:ext cx="374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Foggy settings causing more difficulty </a:t>
            </a:r>
          </a:p>
          <a:p>
            <a:r>
              <a:rPr lang="en-AU" dirty="0"/>
              <a:t>for sight also gives off a creepy vibe.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09280-8047-4658-95F0-55F501F039FD}"/>
              </a:ext>
            </a:extLst>
          </p:cNvPr>
          <p:cNvSpPr txBox="1"/>
          <p:nvPr/>
        </p:nvSpPr>
        <p:spPr>
          <a:xfrm>
            <a:off x="4604597" y="2755349"/>
            <a:ext cx="2105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Using these two images give off a grim setting.</a:t>
            </a:r>
          </a:p>
        </p:txBody>
      </p:sp>
      <p:pic>
        <p:nvPicPr>
          <p:cNvPr id="13" name="Picture 12" descr="A house in the woods&#10;&#10;Description automatically generated with low confidence">
            <a:extLst>
              <a:ext uri="{FF2B5EF4-FFF2-40B4-BE49-F238E27FC236}">
                <a16:creationId xmlns:a16="http://schemas.microsoft.com/office/drawing/2014/main" id="{32193199-C389-40E2-9B03-985FC1339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712" y="4570988"/>
            <a:ext cx="4578790" cy="19167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8F406C-9670-4F5B-BC99-6AD123293953}"/>
              </a:ext>
            </a:extLst>
          </p:cNvPr>
          <p:cNvSpPr txBox="1"/>
          <p:nvPr/>
        </p:nvSpPr>
        <p:spPr>
          <a:xfrm>
            <a:off x="6996347" y="4075331"/>
            <a:ext cx="365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Primary feeling being a sense of evil.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14C97F-BA6B-47F2-B4A2-CD13BD4172CC}"/>
              </a:ext>
            </a:extLst>
          </p:cNvPr>
          <p:cNvCxnSpPr/>
          <p:nvPr/>
        </p:nvCxnSpPr>
        <p:spPr>
          <a:xfrm flipH="1">
            <a:off x="4910328" y="3282696"/>
            <a:ext cx="2086019" cy="10789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854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2E9B-D009-4BE2-BA4F-D2D3347DE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43528" cy="1325563"/>
          </a:xfrm>
        </p:spPr>
        <p:txBody>
          <a:bodyPr/>
          <a:lstStyle/>
          <a:p>
            <a:r>
              <a:rPr lang="en-AU" u="sng" dirty="0"/>
              <a:t>Project Art Style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88CD8-47CF-41F1-A86F-059FF3386B5C}"/>
              </a:ext>
            </a:extLst>
          </p:cNvPr>
          <p:cNvSpPr txBox="1"/>
          <p:nvPr/>
        </p:nvSpPr>
        <p:spPr>
          <a:xfrm>
            <a:off x="451580" y="863898"/>
            <a:ext cx="282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Photo-realistic style over all.</a:t>
            </a:r>
          </a:p>
          <a:p>
            <a:endParaRPr lang="en-AU" dirty="0"/>
          </a:p>
        </p:txBody>
      </p:sp>
      <p:pic>
        <p:nvPicPr>
          <p:cNvPr id="8" name="Picture 7" descr="A brick wall with a hole in it&#10;&#10;Description automatically generated with low confidence">
            <a:extLst>
              <a:ext uri="{FF2B5EF4-FFF2-40B4-BE49-F238E27FC236}">
                <a16:creationId xmlns:a16="http://schemas.microsoft.com/office/drawing/2014/main" id="{4B236D57-3911-49F4-84AD-8ECE590B7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7" y="1694895"/>
            <a:ext cx="3652954" cy="2435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AA1BCE-539A-437A-9535-D77FA42AA261}"/>
              </a:ext>
            </a:extLst>
          </p:cNvPr>
          <p:cNvSpPr txBox="1"/>
          <p:nvPr/>
        </p:nvSpPr>
        <p:spPr>
          <a:xfrm>
            <a:off x="9659977" y="7167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2000x2000 Texture 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880B6D-08C2-4418-AFC3-80A98745CDB3}"/>
              </a:ext>
            </a:extLst>
          </p:cNvPr>
          <p:cNvSpPr txBox="1"/>
          <p:nvPr/>
        </p:nvSpPr>
        <p:spPr>
          <a:xfrm>
            <a:off x="1268380" y="1325563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 quality</a:t>
            </a:r>
          </a:p>
        </p:txBody>
      </p:sp>
      <p:pic>
        <p:nvPicPr>
          <p:cNvPr id="12" name="Picture 11" descr="A picture containing ground, outdoor, nature, rock&#10;&#10;Description automatically generated">
            <a:extLst>
              <a:ext uri="{FF2B5EF4-FFF2-40B4-BE49-F238E27FC236}">
                <a16:creationId xmlns:a16="http://schemas.microsoft.com/office/drawing/2014/main" id="{0C3085A1-67E8-4F6B-A467-DA5BBF3B5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503" y="579327"/>
            <a:ext cx="2699497" cy="2699497"/>
          </a:xfrm>
          <a:prstGeom prst="rect">
            <a:avLst/>
          </a:prstGeom>
        </p:spPr>
      </p:pic>
      <p:pic>
        <p:nvPicPr>
          <p:cNvPr id="17" name="Picture 16" descr="A picture containing outdoor, nature, dark, clouds&#10;&#10;Description automatically generated">
            <a:extLst>
              <a:ext uri="{FF2B5EF4-FFF2-40B4-BE49-F238E27FC236}">
                <a16:creationId xmlns:a16="http://schemas.microsoft.com/office/drawing/2014/main" id="{BFFEDCE7-FFAD-4EF9-9D0D-7EDE379AC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119" y="4409104"/>
            <a:ext cx="3726205" cy="20983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B8B8CE-CFD4-4BA6-BBD7-00B6181B52C5}"/>
              </a:ext>
            </a:extLst>
          </p:cNvPr>
          <p:cNvSpPr txBox="1"/>
          <p:nvPr/>
        </p:nvSpPr>
        <p:spPr>
          <a:xfrm>
            <a:off x="8716044" y="3824874"/>
            <a:ext cx="3380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Obstructed moon giving little light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A280FF-B1C4-401E-8E2F-4269D2E33485}"/>
              </a:ext>
            </a:extLst>
          </p:cNvPr>
          <p:cNvCxnSpPr/>
          <p:nvPr/>
        </p:nvCxnSpPr>
        <p:spPr>
          <a:xfrm>
            <a:off x="10158984" y="4314864"/>
            <a:ext cx="1353312" cy="851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dark&#10;&#10;Description automatically generated">
            <a:extLst>
              <a:ext uri="{FF2B5EF4-FFF2-40B4-BE49-F238E27FC236}">
                <a16:creationId xmlns:a16="http://schemas.microsoft.com/office/drawing/2014/main" id="{C37BD724-C5A5-4409-965B-FBD61368E6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808" y="2965115"/>
            <a:ext cx="2699497" cy="26994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2464CE8-4E86-4A8A-8DA0-44920E318DDE}"/>
              </a:ext>
            </a:extLst>
          </p:cNvPr>
          <p:cNvSpPr txBox="1"/>
          <p:nvPr/>
        </p:nvSpPr>
        <p:spPr>
          <a:xfrm>
            <a:off x="4586785" y="1694895"/>
            <a:ext cx="31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Foggy, Obstructed light sources</a:t>
            </a:r>
          </a:p>
        </p:txBody>
      </p:sp>
    </p:spTree>
    <p:extLst>
      <p:ext uri="{BB962C8B-B14F-4D97-AF65-F5344CB8AC3E}">
        <p14:creationId xmlns:p14="http://schemas.microsoft.com/office/powerpoint/2010/main" val="4209068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BA2A-B997-42D5-BB48-F8609DF0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7EB2-57F7-4077-88BE-4BB8D3C37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091" y="1850560"/>
            <a:ext cx="2354566" cy="461665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AU" sz="2800" dirty="0"/>
              <a:t>Rural </a:t>
            </a:r>
            <a:r>
              <a:rPr lang="en-AU" dirty="0"/>
              <a:t>Small Town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DC036-D012-4209-B937-98C8459945CD}"/>
              </a:ext>
            </a:extLst>
          </p:cNvPr>
          <p:cNvSpPr txBox="1"/>
          <p:nvPr/>
        </p:nvSpPr>
        <p:spPr>
          <a:xfrm>
            <a:off x="5463818" y="1883696"/>
            <a:ext cx="859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Night</a:t>
            </a:r>
          </a:p>
        </p:txBody>
      </p:sp>
      <p:pic>
        <p:nvPicPr>
          <p:cNvPr id="7" name="Picture 6" descr="A picture containing sky, outdoor, nature&#10;&#10;Description automatically generated">
            <a:extLst>
              <a:ext uri="{FF2B5EF4-FFF2-40B4-BE49-F238E27FC236}">
                <a16:creationId xmlns:a16="http://schemas.microsoft.com/office/drawing/2014/main" id="{BD40136C-D744-4E55-A0AF-109F64449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" y="2312226"/>
            <a:ext cx="3782568" cy="2301308"/>
          </a:xfrm>
          <a:prstGeom prst="rect">
            <a:avLst/>
          </a:prstGeom>
        </p:spPr>
      </p:pic>
      <p:pic>
        <p:nvPicPr>
          <p:cNvPr id="9" name="Picture 8" descr="A picture containing sky, outdoor, empty, roof&#10;&#10;Description automatically generated">
            <a:extLst>
              <a:ext uri="{FF2B5EF4-FFF2-40B4-BE49-F238E27FC236}">
                <a16:creationId xmlns:a16="http://schemas.microsoft.com/office/drawing/2014/main" id="{DB2B747B-5269-46F4-B32D-310C4AF1E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72" y="1082987"/>
            <a:ext cx="4370625" cy="2458477"/>
          </a:xfrm>
          <a:prstGeom prst="rect">
            <a:avLst/>
          </a:prstGeom>
        </p:spPr>
      </p:pic>
      <p:pic>
        <p:nvPicPr>
          <p:cNvPr id="11" name="Picture 10" descr="A picture containing outdoor, sky, night, city&#10;&#10;Description automatically generated">
            <a:extLst>
              <a:ext uri="{FF2B5EF4-FFF2-40B4-BE49-F238E27FC236}">
                <a16:creationId xmlns:a16="http://schemas.microsoft.com/office/drawing/2014/main" id="{6F0740CB-DF9B-44E2-977F-A0AA1B731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759" y="2434288"/>
            <a:ext cx="3277970" cy="24584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5BB2B2-D5C9-4616-93C4-61CF8F287BD6}"/>
              </a:ext>
            </a:extLst>
          </p:cNvPr>
          <p:cNvSpPr txBox="1"/>
          <p:nvPr/>
        </p:nvSpPr>
        <p:spPr>
          <a:xfrm>
            <a:off x="9492013" y="566241"/>
            <a:ext cx="933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Motel</a:t>
            </a:r>
          </a:p>
        </p:txBody>
      </p:sp>
    </p:spTree>
    <p:extLst>
      <p:ext uri="{BB962C8B-B14F-4D97-AF65-F5344CB8AC3E}">
        <p14:creationId xmlns:p14="http://schemas.microsoft.com/office/powerpoint/2010/main" val="261457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44C0-A8A5-4510-9B15-7ED2E764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Characters</a:t>
            </a:r>
          </a:p>
        </p:txBody>
      </p:sp>
      <p:pic>
        <p:nvPicPr>
          <p:cNvPr id="5" name="Picture 4" descr="A picture containing text, indoor, yellow, automaton&#10;&#10;Description automatically generated">
            <a:extLst>
              <a:ext uri="{FF2B5EF4-FFF2-40B4-BE49-F238E27FC236}">
                <a16:creationId xmlns:a16="http://schemas.microsoft.com/office/drawing/2014/main" id="{305B1A6A-177E-433A-8306-95049C9F5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71" y="1690688"/>
            <a:ext cx="3018263" cy="4527395"/>
          </a:xfrm>
          <a:prstGeom prst="rect">
            <a:avLst/>
          </a:prstGeom>
        </p:spPr>
      </p:pic>
      <p:pic>
        <p:nvPicPr>
          <p:cNvPr id="7" name="Picture 6" descr="A picture containing cookie cutter&#10;&#10;Description automatically generated">
            <a:extLst>
              <a:ext uri="{FF2B5EF4-FFF2-40B4-BE49-F238E27FC236}">
                <a16:creationId xmlns:a16="http://schemas.microsoft.com/office/drawing/2014/main" id="{C421152F-C774-4657-8A7A-86083B55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472" y="3257047"/>
            <a:ext cx="3992557" cy="3235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DD3D1A-00C9-4991-B3F0-12D7F54BEEBE}"/>
              </a:ext>
            </a:extLst>
          </p:cNvPr>
          <p:cNvSpPr txBox="1"/>
          <p:nvPr/>
        </p:nvSpPr>
        <p:spPr>
          <a:xfrm>
            <a:off x="3360234" y="2165776"/>
            <a:ext cx="198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Humanoid dummy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9BD791-A810-44F0-AF5E-B8D75A52EB4A}"/>
              </a:ext>
            </a:extLst>
          </p:cNvPr>
          <p:cNvSpPr txBox="1"/>
          <p:nvPr/>
        </p:nvSpPr>
        <p:spPr>
          <a:xfrm>
            <a:off x="8454737" y="2535108"/>
            <a:ext cx="2899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Outline of humanoid dummy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A524871-3094-4327-A2A6-4D6A7296B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88" y="3257047"/>
            <a:ext cx="2877479" cy="287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8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8C69-CBF1-43C7-B8B3-9B0FD0AA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8DD34C-83C4-477F-85B0-3A9A61D690D2}"/>
              </a:ext>
            </a:extLst>
          </p:cNvPr>
          <p:cNvSpPr txBox="1"/>
          <p:nvPr/>
        </p:nvSpPr>
        <p:spPr>
          <a:xfrm>
            <a:off x="838200" y="178308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Door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1E88EC-82A3-4F5D-B4C2-1635D547B19C}"/>
              </a:ext>
            </a:extLst>
          </p:cNvPr>
          <p:cNvSpPr txBox="1"/>
          <p:nvPr/>
        </p:nvSpPr>
        <p:spPr>
          <a:xfrm>
            <a:off x="4316552" y="822722"/>
            <a:ext cx="73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1FFD7-FCD7-4FBE-9593-75B5FCB1D511}"/>
              </a:ext>
            </a:extLst>
          </p:cNvPr>
          <p:cNvSpPr txBox="1"/>
          <p:nvPr/>
        </p:nvSpPr>
        <p:spPr>
          <a:xfrm>
            <a:off x="6172200" y="2862072"/>
            <a:ext cx="121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Police tape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87A5E-544B-4223-930D-073348CD2080}"/>
              </a:ext>
            </a:extLst>
          </p:cNvPr>
          <p:cNvSpPr txBox="1"/>
          <p:nvPr/>
        </p:nvSpPr>
        <p:spPr>
          <a:xfrm>
            <a:off x="3561322" y="3739895"/>
            <a:ext cx="11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Light pole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0DC01-D061-413C-A85B-5D994C50B5A3}"/>
              </a:ext>
            </a:extLst>
          </p:cNvPr>
          <p:cNvSpPr txBox="1"/>
          <p:nvPr/>
        </p:nvSpPr>
        <p:spPr>
          <a:xfrm>
            <a:off x="8924544" y="4370832"/>
            <a:ext cx="129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Car Stopper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F5192-439D-46EE-B7DB-88ECCF3C5B24}"/>
              </a:ext>
            </a:extLst>
          </p:cNvPr>
          <p:cNvSpPr txBox="1"/>
          <p:nvPr/>
        </p:nvSpPr>
        <p:spPr>
          <a:xfrm>
            <a:off x="6172200" y="5550408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Police van</a:t>
            </a:r>
          </a:p>
        </p:txBody>
      </p:sp>
      <p:pic>
        <p:nvPicPr>
          <p:cNvPr id="14" name="Picture 13" descr="A picture containing ground, floor&#10;&#10;Description automatically generated">
            <a:extLst>
              <a:ext uri="{FF2B5EF4-FFF2-40B4-BE49-F238E27FC236}">
                <a16:creationId xmlns:a16="http://schemas.microsoft.com/office/drawing/2014/main" id="{E509FCF1-5ED6-41EC-B84D-0C1050C08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070" y="4687829"/>
            <a:ext cx="2015750" cy="2094490"/>
          </a:xfrm>
          <a:prstGeom prst="rect">
            <a:avLst/>
          </a:prstGeom>
        </p:spPr>
      </p:pic>
      <p:pic>
        <p:nvPicPr>
          <p:cNvPr id="16" name="Picture 15" descr="A picture containing lamp&#10;&#10;Description automatically generated">
            <a:extLst>
              <a:ext uri="{FF2B5EF4-FFF2-40B4-BE49-F238E27FC236}">
                <a16:creationId xmlns:a16="http://schemas.microsoft.com/office/drawing/2014/main" id="{966EE295-631D-4C84-9AC3-76D2D318F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852" y="4404360"/>
            <a:ext cx="1722120" cy="1722120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B462D690-1421-4098-AE7D-949A55AAE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155" y="3261687"/>
            <a:ext cx="2541270" cy="1695081"/>
          </a:xfrm>
          <a:prstGeom prst="rect">
            <a:avLst/>
          </a:prstGeom>
        </p:spPr>
      </p:pic>
      <p:pic>
        <p:nvPicPr>
          <p:cNvPr id="20" name="Picture 19" descr="A door in a building&#10;&#10;Description automatically generated with low confidence">
            <a:extLst>
              <a:ext uri="{FF2B5EF4-FFF2-40B4-BE49-F238E27FC236}">
                <a16:creationId xmlns:a16="http://schemas.microsoft.com/office/drawing/2014/main" id="{243DE43E-C64B-4E31-857F-6F6E977B3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5" y="2414016"/>
            <a:ext cx="1956816" cy="1956816"/>
          </a:xfrm>
          <a:prstGeom prst="rect">
            <a:avLst/>
          </a:prstGeom>
        </p:spPr>
      </p:pic>
      <p:pic>
        <p:nvPicPr>
          <p:cNvPr id="24" name="Picture 23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02A7965E-B6A9-46EF-8538-B6C7B7F2E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34" y="1154954"/>
            <a:ext cx="1701546" cy="1701546"/>
          </a:xfrm>
          <a:prstGeom prst="rect">
            <a:avLst/>
          </a:prstGeom>
        </p:spPr>
      </p:pic>
      <p:pic>
        <p:nvPicPr>
          <p:cNvPr id="26" name="Picture 25" descr="Chart, funnel chart&#10;&#10;Description automatically generated">
            <a:extLst>
              <a:ext uri="{FF2B5EF4-FFF2-40B4-BE49-F238E27FC236}">
                <a16:creationId xmlns:a16="http://schemas.microsoft.com/office/drawing/2014/main" id="{084211E1-0233-4F7E-A69A-522968E2F9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43" y="1314643"/>
            <a:ext cx="2143125" cy="21431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8E612E-BC96-451B-8480-134B6E6ECD2D}"/>
              </a:ext>
            </a:extLst>
          </p:cNvPr>
          <p:cNvSpPr txBox="1"/>
          <p:nvPr/>
        </p:nvSpPr>
        <p:spPr>
          <a:xfrm>
            <a:off x="9491472" y="575374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Light Bulb</a:t>
            </a:r>
          </a:p>
        </p:txBody>
      </p:sp>
    </p:spTree>
    <p:extLst>
      <p:ext uri="{BB962C8B-B14F-4D97-AF65-F5344CB8AC3E}">
        <p14:creationId xmlns:p14="http://schemas.microsoft.com/office/powerpoint/2010/main" val="1033711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2834-4407-468B-AF5E-D41091E19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097D5-FF95-4AC7-A25C-5F4FF6602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984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CC87C-F49E-44A5-B9EB-B17054C8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Camera</a:t>
            </a:r>
          </a:p>
        </p:txBody>
      </p:sp>
      <p:pic>
        <p:nvPicPr>
          <p:cNvPr id="5" name="Content Placeholder 4" descr="A picture containing text, dune&#10;&#10;Description automatically generated">
            <a:extLst>
              <a:ext uri="{FF2B5EF4-FFF2-40B4-BE49-F238E27FC236}">
                <a16:creationId xmlns:a16="http://schemas.microsoft.com/office/drawing/2014/main" id="{8E69B046-878A-44FA-B16D-8BBCA144E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39" y="3073461"/>
            <a:ext cx="5048637" cy="2573399"/>
          </a:xfrm>
        </p:spPr>
      </p:pic>
      <p:pic>
        <p:nvPicPr>
          <p:cNvPr id="7" name="Picture 6" descr="A picture containing sky, outdoor, projector&#10;&#10;Description automatically generated">
            <a:extLst>
              <a:ext uri="{FF2B5EF4-FFF2-40B4-BE49-F238E27FC236}">
                <a16:creationId xmlns:a16="http://schemas.microsoft.com/office/drawing/2014/main" id="{E015125B-900E-4495-8961-A0B89DF4D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070" y="1874901"/>
            <a:ext cx="3417570" cy="38367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B7B5B4-370F-46F0-87CD-C89C6D4FBF27}"/>
              </a:ext>
            </a:extLst>
          </p:cNvPr>
          <p:cNvSpPr txBox="1"/>
          <p:nvPr/>
        </p:nvSpPr>
        <p:spPr>
          <a:xfrm>
            <a:off x="1682496" y="2212848"/>
            <a:ext cx="128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First person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D16CF-1E1C-4D18-B73D-F2A7EF85D6A0}"/>
              </a:ext>
            </a:extLst>
          </p:cNvPr>
          <p:cNvSpPr txBox="1"/>
          <p:nvPr/>
        </p:nvSpPr>
        <p:spPr>
          <a:xfrm>
            <a:off x="7418070" y="1232575"/>
            <a:ext cx="329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No guns just showing first person</a:t>
            </a:r>
          </a:p>
        </p:txBody>
      </p:sp>
    </p:spTree>
    <p:extLst>
      <p:ext uri="{BB962C8B-B14F-4D97-AF65-F5344CB8AC3E}">
        <p14:creationId xmlns:p14="http://schemas.microsoft.com/office/powerpoint/2010/main" val="308760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72BA-F2A9-4BA6-BD52-644E414E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Lighting</a:t>
            </a:r>
          </a:p>
        </p:txBody>
      </p:sp>
      <p:pic>
        <p:nvPicPr>
          <p:cNvPr id="6" name="Content Placeholder 5" descr="A picture containing outdoor, nature, dark, clouds&#10;&#10;Description automatically generated">
            <a:extLst>
              <a:ext uri="{FF2B5EF4-FFF2-40B4-BE49-F238E27FC236}">
                <a16:creationId xmlns:a16="http://schemas.microsoft.com/office/drawing/2014/main" id="{E42F8172-3A65-4CF5-BEFF-75CD9CF0C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8" y="3787172"/>
            <a:ext cx="4319524" cy="243242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4BB901-7A95-4C20-8AEE-A58CE3709A33}"/>
              </a:ext>
            </a:extLst>
          </p:cNvPr>
          <p:cNvSpPr txBox="1"/>
          <p:nvPr/>
        </p:nvSpPr>
        <p:spPr>
          <a:xfrm>
            <a:off x="411480" y="2701496"/>
            <a:ext cx="353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Moon hidden but giving a little light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41BF3E-F038-46C2-8B1B-32EE52F0EC60}"/>
              </a:ext>
            </a:extLst>
          </p:cNvPr>
          <p:cNvCxnSpPr/>
          <p:nvPr/>
        </p:nvCxnSpPr>
        <p:spPr>
          <a:xfrm>
            <a:off x="2221992" y="3154680"/>
            <a:ext cx="1627632" cy="146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3B70D12C-60CD-48AC-BAB5-3B2F0338A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62" y="4212526"/>
            <a:ext cx="2619375" cy="1743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FD9FDF-1234-4822-A945-09CB663697BA}"/>
              </a:ext>
            </a:extLst>
          </p:cNvPr>
          <p:cNvSpPr txBox="1"/>
          <p:nvPr/>
        </p:nvSpPr>
        <p:spPr>
          <a:xfrm>
            <a:off x="6096000" y="3429000"/>
            <a:ext cx="300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Fog causing this lighting effect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31DBF1-DBC6-4D13-9314-F7712D9B7DB3}"/>
              </a:ext>
            </a:extLst>
          </p:cNvPr>
          <p:cNvCxnSpPr/>
          <p:nvPr/>
        </p:nvCxnSpPr>
        <p:spPr>
          <a:xfrm>
            <a:off x="7104888" y="3787172"/>
            <a:ext cx="155448" cy="830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outdoor, night, street, light&#10;&#10;Description automatically generated">
            <a:extLst>
              <a:ext uri="{FF2B5EF4-FFF2-40B4-BE49-F238E27FC236}">
                <a16:creationId xmlns:a16="http://schemas.microsoft.com/office/drawing/2014/main" id="{90517928-484B-4C17-B2E4-9CB536479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430" y="770131"/>
            <a:ext cx="3768090" cy="25177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897885-761F-4F75-B9BF-193AAD5A2D4E}"/>
              </a:ext>
            </a:extLst>
          </p:cNvPr>
          <p:cNvSpPr txBox="1"/>
          <p:nvPr/>
        </p:nvSpPr>
        <p:spPr>
          <a:xfrm>
            <a:off x="8714232" y="259699"/>
            <a:ext cx="253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Hyper bright police lights</a:t>
            </a:r>
          </a:p>
        </p:txBody>
      </p:sp>
    </p:spTree>
    <p:extLst>
      <p:ext uri="{BB962C8B-B14F-4D97-AF65-F5344CB8AC3E}">
        <p14:creationId xmlns:p14="http://schemas.microsoft.com/office/powerpoint/2010/main" val="1891785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129</Words>
  <Application>Microsoft Office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Art Bible</vt:lpstr>
      <vt:lpstr>Mood and vibe</vt:lpstr>
      <vt:lpstr>Project Art Style </vt:lpstr>
      <vt:lpstr>Environment</vt:lpstr>
      <vt:lpstr>Characters</vt:lpstr>
      <vt:lpstr>Models</vt:lpstr>
      <vt:lpstr>Textures</vt:lpstr>
      <vt:lpstr>Camera</vt:lpstr>
      <vt:lpstr>Lighting</vt:lpstr>
      <vt:lpstr>PowerPoint Presentation</vt:lpstr>
      <vt:lpstr>Level of detail</vt:lpstr>
      <vt:lpstr>UI Style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Bible</dc:title>
  <dc:creator>Robert Mason</dc:creator>
  <cp:lastModifiedBy>Robert Mason</cp:lastModifiedBy>
  <cp:revision>12</cp:revision>
  <dcterms:created xsi:type="dcterms:W3CDTF">2021-04-20T01:08:27Z</dcterms:created>
  <dcterms:modified xsi:type="dcterms:W3CDTF">2021-04-20T05:38:28Z</dcterms:modified>
</cp:coreProperties>
</file>